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64" r:id="rId5"/>
    <p:sldId id="266" r:id="rId6"/>
    <p:sldId id="292" r:id="rId7"/>
    <p:sldId id="271" r:id="rId8"/>
    <p:sldId id="265" r:id="rId9"/>
    <p:sldId id="267" r:id="rId10"/>
    <p:sldId id="268" r:id="rId11"/>
    <p:sldId id="269" r:id="rId12"/>
    <p:sldId id="277" r:id="rId13"/>
    <p:sldId id="276" r:id="rId14"/>
    <p:sldId id="275" r:id="rId15"/>
    <p:sldId id="281" r:id="rId16"/>
    <p:sldId id="280" r:id="rId17"/>
    <p:sldId id="279" r:id="rId18"/>
    <p:sldId id="287" r:id="rId19"/>
    <p:sldId id="286" r:id="rId20"/>
    <p:sldId id="285" r:id="rId21"/>
    <p:sldId id="284" r:id="rId22"/>
    <p:sldId id="282" r:id="rId23"/>
    <p:sldId id="291" r:id="rId24"/>
    <p:sldId id="290" r:id="rId25"/>
    <p:sldId id="289" r:id="rId26"/>
    <p:sldId id="288" r:id="rId27"/>
    <p:sldId id="283" r:id="rId28"/>
    <p:sldId id="278" r:id="rId29"/>
    <p:sldId id="274" r:id="rId30"/>
    <p:sldId id="273" r:id="rId31"/>
    <p:sldId id="29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5D54109-B333-4EC6-813E-16B0B4DC00BF}">
          <p14:sldIdLst>
            <p14:sldId id="264"/>
            <p14:sldId id="266"/>
            <p14:sldId id="292"/>
            <p14:sldId id="271"/>
          </p14:sldIdLst>
        </p14:section>
        <p14:section name="未命名的章節" id="{EFA26176-1DE3-4B4B-AB3B-E741457A3D93}">
          <p14:sldIdLst>
            <p14:sldId id="265"/>
            <p14:sldId id="267"/>
            <p14:sldId id="268"/>
            <p14:sldId id="269"/>
            <p14:sldId id="277"/>
            <p14:sldId id="276"/>
            <p14:sldId id="275"/>
            <p14:sldId id="281"/>
            <p14:sldId id="280"/>
            <p14:sldId id="279"/>
            <p14:sldId id="287"/>
            <p14:sldId id="286"/>
            <p14:sldId id="285"/>
            <p14:sldId id="284"/>
            <p14:sldId id="282"/>
            <p14:sldId id="291"/>
            <p14:sldId id="290"/>
            <p14:sldId id="289"/>
            <p14:sldId id="288"/>
            <p14:sldId id="283"/>
            <p14:sldId id="278"/>
            <p14:sldId id="274"/>
            <p14:sldId id="273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220 TJLI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0197D2-AEBC-B627-EA18-FCFFFA0BE17D}" v="1" dt="2024-10-16T01:05:18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HChang" userId="S::jhchang@nuvoton.com::0e3471bd-9201-41c6-b31f-18aafe5426d7" providerId="AD" clId="Web-{F20197D2-AEBC-B627-EA18-FCFFFA0BE17D}"/>
    <pc:docChg chg="modSld">
      <pc:chgData name="S220 JHChang" userId="S::jhchang@nuvoton.com::0e3471bd-9201-41c6-b31f-18aafe5426d7" providerId="AD" clId="Web-{F20197D2-AEBC-B627-EA18-FCFFFA0BE17D}" dt="2024-10-16T01:05:18.392" v="0" actId="1076"/>
      <pc:docMkLst>
        <pc:docMk/>
      </pc:docMkLst>
      <pc:sldChg chg="modSp">
        <pc:chgData name="S220 JHChang" userId="S::jhchang@nuvoton.com::0e3471bd-9201-41c6-b31f-18aafe5426d7" providerId="AD" clId="Web-{F20197D2-AEBC-B627-EA18-FCFFFA0BE17D}" dt="2024-10-16T01:05:18.392" v="0" actId="1076"/>
        <pc:sldMkLst>
          <pc:docMk/>
          <pc:sldMk cId="839632848" sldId="276"/>
        </pc:sldMkLst>
        <pc:spChg chg="mod">
          <ac:chgData name="S220 JHChang" userId="S::jhchang@nuvoton.com::0e3471bd-9201-41c6-b31f-18aafe5426d7" providerId="AD" clId="Web-{F20197D2-AEBC-B627-EA18-FCFFFA0BE17D}" dt="2024-10-16T01:05:18.392" v="0" actId="1076"/>
          <ac:spMkLst>
            <pc:docMk/>
            <pc:sldMk cId="839632848" sldId="276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2024/10/15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20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152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3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05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05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51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1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96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29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2024/10/15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第四次新人週報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工號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:10612208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fld id="{9F0D63F9-D39D-4571-9272-8F7345F7F423}" type="slidenum">
              <a:rPr lang="zh-TW" altLang="en-US" sz="1200" b="0">
                <a:solidFill>
                  <a:srgbClr val="0D0D0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</a:t>
            </a:fld>
            <a:endParaRPr lang="zh-TW" altLang="en-US" sz="1200" b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5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GSD-200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2" t="18104" r="16235"/>
          <a:stretch/>
        </p:blipFill>
        <p:spPr>
          <a:xfrm>
            <a:off x="4823861" y="1417638"/>
            <a:ext cx="6758539" cy="39952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27957" y="1417638"/>
            <a:ext cx="410119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KV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ACCELERATION KV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MAGNET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 KV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ACCELERATION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POWER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關掉</a:t>
            </a:r>
          </a:p>
          <a:p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5373461" y="2027328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834868" y="2027328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171769" y="2078898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854754" y="2361068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27862" y="1545588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138802" y="4610189"/>
            <a:ext cx="612321" cy="53331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052116" y="4610189"/>
            <a:ext cx="612321" cy="53331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508670" y="2027327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0783317" y="2148614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834868" y="3592149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34868" y="4188143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171768" y="4261621"/>
            <a:ext cx="612321" cy="50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0477156" y="1622698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63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457" y="1417637"/>
            <a:ext cx="6291943" cy="47150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543050"/>
            <a:ext cx="42971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V7(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V24(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，直到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停止再通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100mT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，循環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062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3" y="1417638"/>
            <a:ext cx="6034617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6275" y="1464627"/>
            <a:ext cx="4938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拆除氣管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需用兩支板手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、左邊通電極的金屬、正負電極、地線、水管快接頭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最後再拆水路可幫助冷卻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移往抽氣台車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一併拿至抽氣台車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469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3" y="1417638"/>
            <a:ext cx="5967638" cy="447697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9600" y="1575707"/>
            <a:ext cx="48033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後可裝上集氣罩，以免裡面殘留氣體，接著拆除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用小白布擦拭石墨表面即可，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擦拭再裝回去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92" y="3135086"/>
            <a:ext cx="3679371" cy="27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7707" y="1983382"/>
            <a:ext cx="4525965" cy="339447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9600" y="1477736"/>
            <a:ext cx="40522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將機台隔板卸下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位置調至最小，較易抬出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把電路板上的光纖、電線、水路拆除，卸下電路板，再用特殊的六角板手轉螺絲，方能抬出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若力氣較小的話，可使用幫忙支撐的螺絲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3843" y="1417637"/>
            <a:ext cx="3403516" cy="39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07" y="1417638"/>
            <a:ext cx="4634593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0538" y="1877247"/>
            <a:ext cx="3676877" cy="275765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9600" y="1417637"/>
            <a:ext cx="294373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將馬達齒輪和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ELECTRODE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齒輪逆時針轉至最底，再將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ELESTRODE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齒輪鬆半圈，並套上滑鍊，將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ELECTRODE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導線盡量貼近，以防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噴砂完後裝上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ELECTRODE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鎖上，以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IPA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擦拭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面，再裝上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PCB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板，這時可以先用電腦調整前後確認是否會動及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CHAMBER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，確認不會後即可裝上機台側板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5649687" y="3509169"/>
            <a:ext cx="48984" cy="180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514849" y="5418757"/>
            <a:ext cx="23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此處取下鐵片噴砂</a:t>
            </a:r>
          </a:p>
        </p:txBody>
      </p:sp>
      <p:sp>
        <p:nvSpPr>
          <p:cNvPr id="13" name="橢圓 12"/>
          <p:cNvSpPr/>
          <p:nvPr/>
        </p:nvSpPr>
        <p:spPr>
          <a:xfrm>
            <a:off x="7512503" y="2157822"/>
            <a:ext cx="913040" cy="805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98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2183" y="1983383"/>
            <a:ext cx="4525963" cy="3394472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07" y="1417636"/>
            <a:ext cx="3754720" cy="373107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9600" y="1477736"/>
            <a:ext cx="38236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用戴上防酸手套用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H2O2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擦拭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BUSHING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COATING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，在集氣罩內用夾鏈袋包起手套及小白布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再用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IPA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擦拭一遍，一樣也用夾鏈袋包起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待氣體揮發後即可拆除集氣罩，裝回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FLANGE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HEAD(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確認電阻及擦拭上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IPA)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384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3" y="1417638"/>
            <a:ext cx="6034617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一樣確認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後接上氣管、正負電極、地線、水管快接頭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鎖上左邊通電極的金屬時要注意使中間尖端朝外，以免早成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ARCING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sp>
        <p:nvSpPr>
          <p:cNvPr id="7" name="橢圓 6"/>
          <p:cNvSpPr/>
          <p:nvPr/>
        </p:nvSpPr>
        <p:spPr>
          <a:xfrm>
            <a:off x="5789839" y="2642597"/>
            <a:ext cx="612321" cy="1959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3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9976" y="1417638"/>
            <a:ext cx="6042424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49303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，途中可用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抽加速排除水氣直至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CG1&lt;150MT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並打開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因未開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會回壓，因此要輪流開關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V12)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IG1&lt;150MT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同時開啟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IG3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394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18596" r="22684" b="25262"/>
          <a:stretch/>
        </p:blipFill>
        <p:spPr>
          <a:xfrm>
            <a:off x="7396843" y="1417637"/>
            <a:ext cx="4185557" cy="3321871"/>
          </a:xfrm>
        </p:spPr>
      </p:pic>
      <p:sp>
        <p:nvSpPr>
          <p:cNvPr id="10" name="文字方塊 9"/>
          <p:cNvSpPr txBox="1"/>
          <p:nvPr/>
        </p:nvSpPr>
        <p:spPr>
          <a:xfrm>
            <a:off x="609600" y="1417638"/>
            <a:ext cx="63055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降溫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ARC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降至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掉，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SETUP SUPPRESSION &amp; FOCUS SUPPRESSION OFF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掉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BEAMLINE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降至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掉，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AMU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MAGNET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掉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BEAMSCAN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SUPPRESSION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OFF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掉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faraday Initial</a:t>
            </a: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7560128" y="2101180"/>
            <a:ext cx="1641021" cy="20492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348104" y="2053954"/>
            <a:ext cx="2139046" cy="26855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83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準備用品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GSD-200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兩周心得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5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837" y="1417638"/>
            <a:ext cx="6035563" cy="45236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518557"/>
            <a:ext cx="486863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LINE FORELINE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SOURCE FORELINE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/>
              <a:t>8.</a:t>
            </a:r>
            <a:r>
              <a:rPr lang="zh-TW" altLang="en-US" sz="2000" dirty="0"/>
              <a:t>按下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UNABLE HIGH VOLTAGE</a:t>
            </a:r>
            <a:endParaRPr lang="zh-TW" altLang="en-US" sz="2000" dirty="0"/>
          </a:p>
        </p:txBody>
      </p:sp>
      <p:sp>
        <p:nvSpPr>
          <p:cNvPr id="3" name="橢圓 2"/>
          <p:cNvSpPr/>
          <p:nvPr/>
        </p:nvSpPr>
        <p:spPr>
          <a:xfrm>
            <a:off x="8874579" y="4384221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332765" y="3128360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23448" y="3128360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096000" y="4534811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542314" y="4902204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691967" y="4087585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086324" y="4055876"/>
            <a:ext cx="432707" cy="36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85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09" t="18246" r="-505" b="19681"/>
          <a:stretch/>
        </p:blipFill>
        <p:spPr>
          <a:xfrm>
            <a:off x="6120494" y="1417638"/>
            <a:ext cx="5461906" cy="23431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883" y="3760788"/>
            <a:ext cx="2650517" cy="270360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9600" y="1485899"/>
            <a:ext cx="4558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確認</a:t>
            </a:r>
            <a:r>
              <a:rPr lang="en-US" altLang="zh-TW" sz="2000" dirty="0"/>
              <a:t>TURBO</a:t>
            </a:r>
            <a:r>
              <a:rPr lang="zh-TW" altLang="en-US" sz="2000" dirty="0"/>
              <a:t>已停止運轉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打開氣閥門</a:t>
            </a:r>
            <a:r>
              <a:rPr lang="en-US" altLang="zh-TW" sz="2000" dirty="0"/>
              <a:t>(</a:t>
            </a:r>
            <a:r>
              <a:rPr lang="zh-TW" altLang="en-US" sz="2000" dirty="0"/>
              <a:t>代表氣閥目前關閉</a:t>
            </a:r>
            <a:r>
              <a:rPr lang="en-US" altLang="zh-TW" sz="2000" dirty="0"/>
              <a:t>)</a:t>
            </a:r>
            <a:r>
              <a:rPr lang="zh-TW" altLang="en-US" sz="2000" dirty="0"/>
              <a:t>，關閉氣閥</a:t>
            </a:r>
          </a:p>
        </p:txBody>
      </p:sp>
    </p:spTree>
    <p:extLst>
      <p:ext uri="{BB962C8B-B14F-4D97-AF65-F5344CB8AC3E}">
        <p14:creationId xmlns:p14="http://schemas.microsoft.com/office/powerpoint/2010/main" val="88859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5" name="圖片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-13482" r="12072" b="13482"/>
          <a:stretch/>
        </p:blipFill>
        <p:spPr bwMode="auto">
          <a:xfrm>
            <a:off x="7369630" y="935945"/>
            <a:ext cx="4212770" cy="363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09600" y="1417638"/>
            <a:ext cx="67600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將抽廢氣管取下，</a:t>
            </a:r>
            <a:r>
              <a:rPr lang="en-US" altLang="zh-TW" sz="2000" dirty="0"/>
              <a:t>LOW</a:t>
            </a:r>
            <a:r>
              <a:rPr lang="zh-TW" altLang="en-US" sz="2000" dirty="0"/>
              <a:t> </a:t>
            </a:r>
            <a:r>
              <a:rPr lang="en-US" altLang="zh-TW" sz="2000" dirty="0"/>
              <a:t>VACUUM</a:t>
            </a:r>
            <a:r>
              <a:rPr lang="zh-TW" altLang="en-US" sz="2000" dirty="0"/>
              <a:t>裝至右上方，拆除燈絲通電線、水管</a:t>
            </a:r>
            <a:r>
              <a:rPr lang="en-US" altLang="zh-TW" sz="2000" dirty="0"/>
              <a:t>(</a:t>
            </a:r>
            <a:r>
              <a:rPr lang="zh-TW" altLang="en-US" sz="2000" dirty="0"/>
              <a:t>用小白布接著，先拆下</a:t>
            </a:r>
            <a:r>
              <a:rPr lang="en-US" altLang="zh-TW" sz="2000" dirty="0"/>
              <a:t>IN</a:t>
            </a:r>
            <a:r>
              <a:rPr lang="zh-TW" altLang="en-US" sz="2000" dirty="0"/>
              <a:t>再拆上</a:t>
            </a:r>
            <a:r>
              <a:rPr lang="en-US" altLang="zh-TW" sz="2000" dirty="0"/>
              <a:t>OUT)</a:t>
            </a:r>
            <a:r>
              <a:rPr lang="zh-TW" altLang="en-US" sz="2000" dirty="0"/>
              <a:t>、氣管，待氣管處已無吸力後，即可取下</a:t>
            </a:r>
            <a:r>
              <a:rPr lang="en-US" altLang="zh-TW" sz="2000" dirty="0"/>
              <a:t>SOURCE</a:t>
            </a:r>
            <a:r>
              <a:rPr lang="zh-TW" altLang="en-US" sz="2000" dirty="0"/>
              <a:t> </a:t>
            </a:r>
            <a:r>
              <a:rPr lang="en-US" altLang="zh-TW" sz="2000" dirty="0"/>
              <a:t>HEAD</a:t>
            </a:r>
            <a:r>
              <a:rPr lang="zh-TW" altLang="en-US" sz="2000" dirty="0"/>
              <a:t>放置抽氣台車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接著蓋回板子卸除</a:t>
            </a:r>
            <a:r>
              <a:rPr lang="en-US" altLang="zh-TW" sz="2000" dirty="0"/>
              <a:t>ELECTRODE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658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" b="14385"/>
          <a:stretch/>
        </p:blipFill>
        <p:spPr>
          <a:xfrm>
            <a:off x="7633607" y="1417639"/>
            <a:ext cx="3927022" cy="253169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pic>
        <p:nvPicPr>
          <p:cNvPr id="6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3" b="14760"/>
          <a:stretch/>
        </p:blipFill>
        <p:spPr bwMode="auto">
          <a:xfrm>
            <a:off x="7633608" y="3949334"/>
            <a:ext cx="3927022" cy="251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09600" y="1417638"/>
            <a:ext cx="7024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卸除</a:t>
            </a:r>
            <a:r>
              <a:rPr lang="en-US" altLang="zh-TW" sz="2000" dirty="0"/>
              <a:t>ELECTROSE</a:t>
            </a:r>
            <a:r>
              <a:rPr lang="zh-TW" altLang="en-US" sz="2000" dirty="0"/>
              <a:t>上的排線及導線，並更換</a:t>
            </a:r>
            <a:r>
              <a:rPr lang="en-US" altLang="zh-TW" sz="2000" dirty="0"/>
              <a:t>ELECTRODE</a:t>
            </a:r>
            <a:r>
              <a:rPr lang="zh-TW" altLang="en-US" sz="2000" dirty="0"/>
              <a:t>上之石墨、及</a:t>
            </a:r>
            <a:r>
              <a:rPr lang="en-US" altLang="zh-TW" sz="2000" dirty="0"/>
              <a:t>INSULATOR</a:t>
            </a:r>
          </a:p>
          <a:p>
            <a:endParaRPr lang="en-US" altLang="zh-TW" sz="2000" dirty="0"/>
          </a:p>
          <a:p>
            <a:r>
              <a:rPr lang="zh-TW" altLang="en-US" sz="2000" dirty="0"/>
              <a:t>以</a:t>
            </a:r>
            <a:r>
              <a:rPr lang="en-US" altLang="zh-TW" sz="2000" dirty="0"/>
              <a:t>LOW</a:t>
            </a:r>
            <a:r>
              <a:rPr lang="zh-TW" altLang="en-US" sz="2000" dirty="0"/>
              <a:t> </a:t>
            </a:r>
            <a:r>
              <a:rPr lang="en-US" altLang="zh-TW" sz="2000" dirty="0"/>
              <a:t>VACUUM</a:t>
            </a:r>
            <a:r>
              <a:rPr lang="zh-TW" altLang="en-US" sz="2000" dirty="0"/>
              <a:t>吸附</a:t>
            </a:r>
            <a:r>
              <a:rPr lang="en-US" altLang="zh-TW" sz="2000" dirty="0"/>
              <a:t>CHAMBER</a:t>
            </a:r>
            <a:r>
              <a:rPr lang="zh-TW" altLang="en-US" sz="2000" dirty="0"/>
              <a:t>的</a:t>
            </a:r>
            <a:r>
              <a:rPr lang="en-US" altLang="zh-TW" sz="2000" dirty="0"/>
              <a:t>PEELING</a:t>
            </a:r>
          </a:p>
          <a:p>
            <a:endParaRPr lang="en-US" altLang="zh-TW" sz="2000" dirty="0"/>
          </a:p>
          <a:p>
            <a:r>
              <a:rPr lang="zh-TW" altLang="en-US" sz="2000" dirty="0"/>
              <a:t>裝上</a:t>
            </a:r>
            <a:r>
              <a:rPr lang="en-US" altLang="zh-TW" sz="2000" dirty="0"/>
              <a:t>ELECTRODE</a:t>
            </a:r>
            <a:r>
              <a:rPr lang="zh-TW" altLang="en-US" sz="2000" dirty="0"/>
              <a:t>可操控電腦確認是否正常運作</a:t>
            </a:r>
          </a:p>
        </p:txBody>
      </p:sp>
      <p:sp>
        <p:nvSpPr>
          <p:cNvPr id="3" name="橢圓 2"/>
          <p:cNvSpPr/>
          <p:nvPr/>
        </p:nvSpPr>
        <p:spPr>
          <a:xfrm>
            <a:off x="8853054" y="3601861"/>
            <a:ext cx="249382" cy="250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465127" y="2011879"/>
            <a:ext cx="249382" cy="250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498378" y="2205115"/>
            <a:ext cx="249382" cy="250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5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95" t="21235" r="-48" b="13000"/>
          <a:stretch/>
        </p:blipFill>
        <p:spPr>
          <a:xfrm>
            <a:off x="6599716" y="1417638"/>
            <a:ext cx="4982684" cy="277880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51703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zh-TW" altLang="en-US" sz="2000" dirty="0"/>
              <a:t>之後卸除地線、導線，將外殼取下平放至於</a:t>
            </a:r>
            <a:r>
              <a:rPr lang="en-US" altLang="zh-TW" sz="2000" dirty="0"/>
              <a:t>PUMP</a:t>
            </a:r>
            <a:r>
              <a:rPr lang="zh-TW" altLang="en-US" sz="2000" dirty="0"/>
              <a:t>上方，鎖上集氣罩並插上</a:t>
            </a:r>
            <a:r>
              <a:rPr lang="en-US" altLang="zh-TW" sz="2000" dirty="0"/>
              <a:t>LOW</a:t>
            </a:r>
            <a:r>
              <a:rPr lang="zh-TW" altLang="en-US" sz="2000" dirty="0"/>
              <a:t> </a:t>
            </a:r>
            <a:r>
              <a:rPr lang="en-US" altLang="zh-TW" sz="2000" dirty="0"/>
              <a:t>VACUUM</a:t>
            </a:r>
          </a:p>
          <a:p>
            <a:endParaRPr lang="en-US" altLang="zh-TW" sz="2000" dirty="0"/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戴上防酸手套用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BUSHING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，在集氣罩內用夾鏈袋包起手套及小白布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再用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擦拭一遍，一樣也用夾鏈袋包起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抽著揮發氣體時，可去台車清理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、菜瓜布清洗乾淨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待氣體揮發，以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GREASE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並裝回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endParaRPr lang="en-US" altLang="zh-TW" sz="2000" dirty="0"/>
          </a:p>
        </p:txBody>
      </p:sp>
      <p:pic>
        <p:nvPicPr>
          <p:cNvPr id="7" name="內容版面配置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8515" y="4184196"/>
            <a:ext cx="204388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57" t="-722" r="31714" b="35803"/>
          <a:stretch/>
        </p:blipFill>
        <p:spPr>
          <a:xfrm>
            <a:off x="8564337" y="1417638"/>
            <a:ext cx="3018064" cy="49823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42375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FLANGE</a:t>
            </a:r>
            <a:r>
              <a:rPr lang="zh-TW" altLang="en-US" sz="2000" dirty="0"/>
              <a:t>清潔乾淨後，卸下集氣罩，以</a:t>
            </a:r>
            <a:r>
              <a:rPr lang="en-US" altLang="zh-TW" sz="2000" dirty="0"/>
              <a:t>IPA</a:t>
            </a:r>
            <a:r>
              <a:rPr lang="zh-TW" altLang="en-US" sz="2000" dirty="0"/>
              <a:t>擦拭</a:t>
            </a:r>
            <a:r>
              <a:rPr lang="en-US" altLang="zh-TW" sz="2000" dirty="0"/>
              <a:t>ORING</a:t>
            </a:r>
            <a:r>
              <a:rPr lang="zh-TW" altLang="en-US" sz="2000" dirty="0"/>
              <a:t>面並鎖回</a:t>
            </a:r>
            <a:r>
              <a:rPr lang="en-US" altLang="zh-TW" sz="2000" dirty="0"/>
              <a:t>BUSHING</a:t>
            </a:r>
            <a:r>
              <a:rPr lang="zh-TW" altLang="en-US" sz="2000" dirty="0"/>
              <a:t>上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鎖上導線及地線，以</a:t>
            </a:r>
            <a:r>
              <a:rPr lang="en-US" altLang="zh-TW" sz="2000" dirty="0"/>
              <a:t>IPA</a:t>
            </a:r>
            <a:r>
              <a:rPr lang="zh-TW" altLang="en-US" sz="2000" dirty="0"/>
              <a:t>擦拭</a:t>
            </a:r>
            <a:r>
              <a:rPr lang="en-US" altLang="zh-TW" sz="2000" dirty="0"/>
              <a:t>SOURC</a:t>
            </a:r>
            <a:r>
              <a:rPr lang="zh-TW" altLang="en-US" sz="2000" dirty="0"/>
              <a:t> </a:t>
            </a:r>
            <a:r>
              <a:rPr lang="en-US" altLang="zh-TW" sz="2000" dirty="0"/>
              <a:t>HEAD</a:t>
            </a:r>
            <a:r>
              <a:rPr lang="zh-TW" altLang="en-US" sz="2000" dirty="0"/>
              <a:t> </a:t>
            </a:r>
            <a:r>
              <a:rPr lang="en-US" altLang="zh-TW" sz="2000" dirty="0"/>
              <a:t>ORING</a:t>
            </a:r>
            <a:r>
              <a:rPr lang="zh-TW" altLang="en-US" sz="2000" dirty="0"/>
              <a:t>面，確認其電阻值後再放上</a:t>
            </a:r>
            <a:r>
              <a:rPr lang="en-US" altLang="zh-TW" sz="2000" dirty="0"/>
              <a:t>CHAMBER</a:t>
            </a:r>
            <a:r>
              <a:rPr lang="zh-TW" altLang="en-US" sz="2000" dirty="0"/>
              <a:t>，確認氣管</a:t>
            </a:r>
            <a:r>
              <a:rPr lang="en-US" altLang="zh-TW" sz="2000" dirty="0"/>
              <a:t>ORING</a:t>
            </a:r>
            <a:r>
              <a:rPr lang="zh-TW" altLang="en-US" sz="2000" dirty="0"/>
              <a:t>並鎖上，插入燈絲電線、快接水管</a:t>
            </a:r>
            <a:r>
              <a:rPr lang="en-US" altLang="zh-TW" sz="2000" dirty="0"/>
              <a:t>(</a:t>
            </a:r>
            <a:r>
              <a:rPr lang="zh-TW" altLang="en-US" sz="2000" dirty="0"/>
              <a:t>先插上</a:t>
            </a:r>
            <a:r>
              <a:rPr lang="en-US" altLang="zh-TW" sz="2000" dirty="0"/>
              <a:t>OUT</a:t>
            </a:r>
            <a:r>
              <a:rPr lang="zh-TW" altLang="en-US" sz="2000" dirty="0"/>
              <a:t>在插下</a:t>
            </a:r>
            <a:r>
              <a:rPr lang="en-US" altLang="zh-TW" sz="2000" dirty="0"/>
              <a:t>IN)</a:t>
            </a:r>
            <a:r>
              <a:rPr lang="zh-TW" altLang="en-US" sz="2000" dirty="0"/>
              <a:t>及廢氣管，將外殼蓋上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開啟氣閥並關閉氣閥門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				</a:t>
            </a:r>
          </a:p>
        </p:txBody>
      </p:sp>
      <p:pic>
        <p:nvPicPr>
          <p:cNvPr id="7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-13482" r="12072" b="13482"/>
          <a:stretch/>
        </p:blipFill>
        <p:spPr bwMode="auto">
          <a:xfrm>
            <a:off x="4840721" y="1057276"/>
            <a:ext cx="3723615" cy="32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t="-389" r="12176" b="26798"/>
          <a:stretch/>
        </p:blipFill>
        <p:spPr bwMode="auto">
          <a:xfrm>
            <a:off x="5127171" y="4241574"/>
            <a:ext cx="3437166" cy="216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74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437" y="1417638"/>
            <a:ext cx="4452963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651983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建真空</a:t>
            </a:r>
            <a:endParaRPr lang="en-US" altLang="zh-TW" sz="2000" dirty="0"/>
          </a:p>
          <a:p>
            <a:pPr marL="342900" indent="-342900">
              <a:buAutoNum type="arabicPeriod"/>
            </a:pPr>
            <a:r>
              <a:rPr lang="zh-TW" altLang="en-US" sz="2000" dirty="0"/>
              <a:t>打開</a:t>
            </a:r>
            <a:r>
              <a:rPr lang="en-US" altLang="zh-TW" sz="2000" dirty="0"/>
              <a:t>SOURCE</a:t>
            </a:r>
            <a:r>
              <a:rPr lang="zh-TW" altLang="en-US" sz="2000" dirty="0"/>
              <a:t> </a:t>
            </a:r>
            <a:r>
              <a:rPr lang="en-US" altLang="zh-TW" sz="2000" dirty="0"/>
              <a:t>TURBO</a:t>
            </a:r>
            <a:r>
              <a:rPr lang="zh-TW" altLang="en-US" sz="2000" dirty="0"/>
              <a:t> 並開啟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LINE FORELINE</a:t>
            </a:r>
          </a:p>
          <a:p>
            <a:pPr marL="342900" indent="-3429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再點選中間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</a:p>
          <a:p>
            <a:pPr marL="342900" indent="-3429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至機台後方確認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 TURBO CONTROL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並按下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使其開啟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點方向鍵，輸入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SOURCE-FORLINE ON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RUN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或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BEAMLINE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-FORLINE ON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RUN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使兩個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同時加速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待加速完成後可開啟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HIGH VACUUM VALVE</a:t>
            </a:r>
          </a:p>
          <a:p>
            <a:pPr marL="342900" indent="-342900">
              <a:buFontTx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最後按下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 VOLTAGE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1231" t="21531" r="26439" b="16500"/>
          <a:stretch/>
        </p:blipFill>
        <p:spPr>
          <a:xfrm>
            <a:off x="5453148" y="5117430"/>
            <a:ext cx="1676289" cy="14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7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兩周心得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89956" y="1600201"/>
            <a:ext cx="9552215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0" dirty="0"/>
              <a:t>在建真空時還是會有記錯導致步驟錯誤的時候，</a:t>
            </a:r>
            <a:r>
              <a:rPr lang="en-US" altLang="zh-TW" b="0" dirty="0"/>
              <a:t>TUNE</a:t>
            </a:r>
            <a:r>
              <a:rPr lang="zh-TW" altLang="en-US" b="0" dirty="0"/>
              <a:t> </a:t>
            </a:r>
            <a:r>
              <a:rPr lang="en-US" altLang="zh-TW" b="0" dirty="0"/>
              <a:t>BEAM</a:t>
            </a:r>
            <a:r>
              <a:rPr lang="zh-TW" altLang="en-US" b="0" dirty="0"/>
              <a:t>時也仍很不熟練，需要再多加練習或是多問學長們，也希望邊看筆記邊調的速度能加快一點，這周有做到</a:t>
            </a:r>
            <a:r>
              <a:rPr lang="en-US" altLang="zh-TW" b="0" dirty="0"/>
              <a:t>VIISION</a:t>
            </a:r>
            <a:r>
              <a:rPr lang="zh-TW" altLang="en-US" b="0" dirty="0"/>
              <a:t>的</a:t>
            </a:r>
            <a:r>
              <a:rPr lang="en-US" altLang="zh-TW" b="0" dirty="0"/>
              <a:t>CHAMBER</a:t>
            </a:r>
            <a:r>
              <a:rPr lang="zh-TW" altLang="en-US" b="0" dirty="0"/>
              <a:t> </a:t>
            </a:r>
            <a:r>
              <a:rPr lang="en-US" altLang="zh-TW" b="0" dirty="0"/>
              <a:t>PM</a:t>
            </a:r>
            <a:r>
              <a:rPr lang="zh-TW" altLang="en-US" b="0" dirty="0"/>
              <a:t>，在打開</a:t>
            </a:r>
            <a:r>
              <a:rPr lang="en-US" altLang="zh-TW" b="0" dirty="0"/>
              <a:t>CHAMBER</a:t>
            </a:r>
            <a:r>
              <a:rPr lang="zh-TW" altLang="en-US" b="0" dirty="0"/>
              <a:t>時的味道真的非常刺鼻，可想而知對身體多少有害，下次可能要再用</a:t>
            </a:r>
            <a:r>
              <a:rPr lang="en-US" altLang="zh-TW" b="0" dirty="0"/>
              <a:t>LOW</a:t>
            </a:r>
            <a:r>
              <a:rPr lang="zh-TW" altLang="en-US" b="0" dirty="0"/>
              <a:t> </a:t>
            </a:r>
            <a:r>
              <a:rPr lang="en-US" altLang="zh-TW" b="0" dirty="0"/>
              <a:t>VACUUM</a:t>
            </a:r>
            <a:r>
              <a:rPr lang="zh-TW" altLang="en-US" b="0" dirty="0"/>
              <a:t>抽久一點。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16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學習進度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12" y="1417638"/>
            <a:ext cx="5810175" cy="4154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8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準備用品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</a:p>
          <a:p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</a:p>
          <a:p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無塵小白布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夾鏈袋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</a:p>
          <a:p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警示牌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手套及防酸手套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18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周保養執行程序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阻抗確認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54" t="18531" r="16685" b="172"/>
          <a:stretch/>
        </p:blipFill>
        <p:spPr>
          <a:xfrm>
            <a:off x="5286374" y="1417637"/>
            <a:ext cx="6185335" cy="45096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46767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KV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ACCELERATION KV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MAGNET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 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 KV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ACCELERATION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POWER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關掉</a:t>
            </a:r>
          </a:p>
        </p:txBody>
      </p:sp>
      <p:sp>
        <p:nvSpPr>
          <p:cNvPr id="7" name="橢圓 6"/>
          <p:cNvSpPr/>
          <p:nvPr/>
        </p:nvSpPr>
        <p:spPr>
          <a:xfrm>
            <a:off x="5789839" y="2136411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79646" y="2136411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369453" y="2157775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614420" y="2215332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642906" y="2215332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44237" y="3863904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145554" y="4559640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369452" y="4628858"/>
            <a:ext cx="612321" cy="53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320242" y="2470887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150527" y="1603101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0444987" y="1677607"/>
            <a:ext cx="612321" cy="533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573355" y="5015423"/>
            <a:ext cx="612321" cy="53331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422542" y="5015423"/>
            <a:ext cx="612321" cy="53331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64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417638"/>
            <a:ext cx="35290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CG1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V7(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V24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，直到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停止再通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100mT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，關閉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，循環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3" y="1417638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98077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0" y="1417638"/>
            <a:ext cx="6438900" cy="482425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714500"/>
            <a:ext cx="4237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拆除氣管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需用兩支板手，以防頭被扭變形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、正負電極、地線、導線、水管快接頭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最後再拆水路可幫助冷卻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移往抽氣台車</a:t>
            </a:r>
          </a:p>
        </p:txBody>
      </p:sp>
    </p:spTree>
    <p:extLst>
      <p:ext uri="{BB962C8B-B14F-4D97-AF65-F5344CB8AC3E}">
        <p14:creationId xmlns:p14="http://schemas.microsoft.com/office/powerpoint/2010/main" val="360097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3725" y="1417638"/>
            <a:ext cx="4638675" cy="469828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743074"/>
            <a:ext cx="34766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後可盡快用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西殘餘氣體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拆下後，卸除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，更換絕緣套及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裝上集氣罩及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，戴上防酸手套用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BUSHING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，在集氣罩內用夾鏈袋包起手套及小白布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擦拭一遍，一樣也用夾鏈袋包起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抽著揮發氣體時，可去台車清理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CAN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80" y="2147078"/>
            <a:ext cx="2731245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0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1600201"/>
            <a:ext cx="4748213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在會接觸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ORING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的面擦拭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，之後再裝回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CAN 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 (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上機前再量測看看電阻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確認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後接上氣管、正負電極、地線、導線、水管快接頭</a:t>
            </a:r>
          </a:p>
          <a:p>
            <a:pPr marL="457200" indent="-457200">
              <a:buAutoNum type="arabicPeriod"/>
            </a:pP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3" descr="C:\Users\CHHSU16\Desktop\New folder (2)\DSC005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113" y="1370013"/>
            <a:ext cx="2681287" cy="47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27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837" y="1417638"/>
            <a:ext cx="6035563" cy="45236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2129" y="1616529"/>
            <a:ext cx="45556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，途中可用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抽加速排除水氣直至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CG1&lt;150mT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並打開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因未開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會回壓，因此要輪流開關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IG1&lt;150mT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同時開啟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再開啟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016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240FD4-1387-40A1-B1F5-354792D74F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2934FC0-C78F-4077-BB3C-6404BA379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9021BB-AFBA-48BD-A139-1F4A265911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1662</Words>
  <Application>Microsoft Office PowerPoint</Application>
  <PresentationFormat>Widescreen</PresentationFormat>
  <Paragraphs>199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第四次新人週報</vt:lpstr>
      <vt:lpstr>主旨</vt:lpstr>
      <vt:lpstr>PM準備用品</vt:lpstr>
      <vt:lpstr>周保養執行程序(硬體&amp;阻抗確認)：GSD-100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周保養執行程序(硬體&amp;阻抗確認)：GSD-200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周保養執行程序(硬體&amp;阻抗確認)：E500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兩周心得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S220 YZLiu0</dc:creator>
  <cp:lastModifiedBy>S220 THChiu</cp:lastModifiedBy>
  <cp:revision>99</cp:revision>
  <dcterms:created xsi:type="dcterms:W3CDTF">2022-06-30T05:22:31Z</dcterms:created>
  <dcterms:modified xsi:type="dcterms:W3CDTF">2024-10-16T01:05:18Z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